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0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Backing 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659</TotalTime>
  <Words>1404</Words>
  <Application>Microsoft Office PowerPoint</Application>
  <PresentationFormat>Widescreen</PresentationFormat>
  <Paragraphs>200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  <vt:lpstr>Blob Trigger</vt:lpstr>
      <vt:lpstr>Blog Trigger: When to Use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19</cp:revision>
  <dcterms:created xsi:type="dcterms:W3CDTF">2025-06-01T15:53:29Z</dcterms:created>
  <dcterms:modified xsi:type="dcterms:W3CDTF">2025-06-08T14:46:20Z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